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ThrallRadio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Living Map of the Electromagnetic World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AI Platform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inThrall.ai converts signals into insights.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Planetary RF observatory and intelligence platform.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Join the ThrallRadio ecosystem.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Radio spectrum is largely invisible and fragmented.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ThrallRadio builds a distributed SDR sensing network.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Edge AI + distributed SDR + global orchestration.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ThrallNumbersStation nodes feeding ThrallRadio intelligence.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Telecom, defense, logistics, research, aviation.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More hosts = richer RF intelligence dataset.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Subscriptions, enterprise intelligence, APIs.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Host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Individuals earn by running listening stations.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