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ThrallRadio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Pipeline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inThrall.ai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$10B+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Segments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Defensible Data Moat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Platform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Scaling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Host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Go-To-Market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Enterprise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to 10k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to 100k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Long-Term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Investment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RF Blind Spot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ThrallNumbersStation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Edge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strategic overview and narrative.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