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ThrallRadio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Living Map of the Electromagnetic World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Telecom, defense, logistics, research sectors.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Subscriptions, APIs, enterprise intelligence.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Host Economy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Individuals earn by hosting listening stations.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Platform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Edge nodes + ThrallRadio hub + AI analytics.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Spectrum monitoring, signal discovery, anomaly detection.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Competitive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Distributed sensing + AI interpretation.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Moat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Largest RF dataset becomes a defensible asset.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 To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Host recruitment + enterprise partnerships.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Scaling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Deploy 10,000 listening stations worldwide.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Financial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Recurring subscriptions + enterprise licensing.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Build a planetary RF observatory powered by distributed sensors and AI.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Join the ThrallRadio ecosystem.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Radio spectrum activity is largely invisible and fragmented.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Global RF intelligence across aviation, telecom, satellite, defense.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distributed SDR sensing network.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SDR + Edge AI + Global orchestration.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Edge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Signal classification, transcription, and anomaly detection.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ThrallNumbersStation distributed sensing node.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Network Effect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More nodes = richer RF intelligence dataset.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